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3" r:id="rId4"/>
    <p:sldId id="258" r:id="rId5"/>
    <p:sldId id="261" r:id="rId6"/>
    <p:sldId id="257" r:id="rId7"/>
    <p:sldId id="266" r:id="rId8"/>
    <p:sldId id="269" r:id="rId9"/>
    <p:sldId id="262" r:id="rId10"/>
    <p:sldId id="271" r:id="rId11"/>
    <p:sldId id="27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59" autoAdjust="0"/>
  </p:normalViewPr>
  <p:slideViewPr>
    <p:cSldViewPr>
      <p:cViewPr varScale="1">
        <p:scale>
          <a:sx n="76" d="100"/>
          <a:sy n="76" d="100"/>
        </p:scale>
        <p:origin x="13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Russia-Moscow-VDNH-Rocket_R-7-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4584002" cy="2843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7584" y="292494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mtClean="0"/>
              <a:t>12 апреля –День космонавтики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7120" y="1340768"/>
            <a:ext cx="4114800" cy="1368152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dirty="0" smtClean="0"/>
              <a:t>ОДЕЖДА КОСМОНАВТОВ</a:t>
            </a:r>
            <a:endParaRPr lang="ru-RU" sz="4400" dirty="0"/>
          </a:p>
        </p:txBody>
      </p:sp>
      <p:pic>
        <p:nvPicPr>
          <p:cNvPr id="22531" name="Содержимое 3" descr="одежда космонавт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60648"/>
            <a:ext cx="4926863" cy="3744416"/>
          </a:xfrm>
        </p:spPr>
      </p:pic>
      <p:pic>
        <p:nvPicPr>
          <p:cNvPr id="4" name="Содержимое 3" descr="5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3284984"/>
            <a:ext cx="4564013" cy="327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3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980728"/>
            <a:ext cx="3538736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КАК ПИТАЮТСЯ КОСМОНАВТЫ</a:t>
            </a:r>
            <a:endParaRPr lang="ru-RU" sz="4000" dirty="0"/>
          </a:p>
        </p:txBody>
      </p:sp>
      <p:pic>
        <p:nvPicPr>
          <p:cNvPr id="26627" name="Содержимое 3" descr="еда космонавтов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32656"/>
            <a:ext cx="3431458" cy="3024336"/>
          </a:xfrm>
        </p:spPr>
      </p:pic>
      <p:pic>
        <p:nvPicPr>
          <p:cNvPr id="4" name="Содержимое 3" descr="еда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2564904"/>
            <a:ext cx="4853756" cy="3429988"/>
          </a:xfrm>
          <a:prstGeom prst="rect">
            <a:avLst/>
          </a:prstGeom>
        </p:spPr>
      </p:pic>
      <p:pic>
        <p:nvPicPr>
          <p:cNvPr id="5" name="Содержимое 3" descr="еда космонавтов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1520" y="3573016"/>
            <a:ext cx="3705622" cy="28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32112" y="522194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Планеты</a:t>
            </a:r>
            <a:br>
              <a:rPr lang="ru-RU" sz="2000" dirty="0" smtClean="0"/>
            </a:br>
            <a:r>
              <a:rPr lang="ru-RU" sz="2000" dirty="0" smtClean="0"/>
              <a:t>Автор: Аркадий Хайт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9844"/>
            <a:ext cx="5184576" cy="378621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По порядку все планеты назовет любой из нас:</a:t>
            </a:r>
            <a:br>
              <a:rPr lang="ru-RU" dirty="0" smtClean="0"/>
            </a:br>
            <a:r>
              <a:rPr lang="ru-RU" dirty="0" smtClean="0"/>
              <a:t>раз – Меркурий,</a:t>
            </a:r>
            <a:br>
              <a:rPr lang="ru-RU" dirty="0" smtClean="0"/>
            </a:br>
            <a:r>
              <a:rPr lang="ru-RU" dirty="0" smtClean="0"/>
              <a:t>два – Венера,</a:t>
            </a:r>
            <a:br>
              <a:rPr lang="ru-RU" dirty="0" smtClean="0"/>
            </a:br>
            <a:r>
              <a:rPr lang="ru-RU" dirty="0" smtClean="0"/>
              <a:t>три – Земля,</a:t>
            </a:r>
            <a:br>
              <a:rPr lang="ru-RU" dirty="0" smtClean="0"/>
            </a:br>
            <a:r>
              <a:rPr lang="ru-RU" dirty="0" smtClean="0"/>
              <a:t>четыре – Марс!</a:t>
            </a:r>
            <a:br>
              <a:rPr lang="ru-RU" dirty="0" smtClean="0"/>
            </a:br>
            <a:r>
              <a:rPr lang="ru-RU" dirty="0" smtClean="0"/>
              <a:t>пять – Меркурий,</a:t>
            </a:r>
            <a:br>
              <a:rPr lang="ru-RU" dirty="0" smtClean="0"/>
            </a:br>
            <a:r>
              <a:rPr lang="ru-RU" dirty="0" smtClean="0"/>
              <a:t>шесть – Сатурн,</a:t>
            </a:r>
            <a:br>
              <a:rPr lang="ru-RU" dirty="0" smtClean="0"/>
            </a:br>
            <a:r>
              <a:rPr lang="ru-RU" dirty="0" smtClean="0"/>
              <a:t>семь – Уран,</a:t>
            </a:r>
            <a:br>
              <a:rPr lang="ru-RU" dirty="0" smtClean="0"/>
            </a:br>
            <a:r>
              <a:rPr lang="ru-RU" dirty="0" smtClean="0"/>
              <a:t>восьмой – Нептун.</a:t>
            </a:r>
            <a:br>
              <a:rPr lang="ru-RU" dirty="0" smtClean="0"/>
            </a:br>
            <a:r>
              <a:rPr lang="ru-RU" dirty="0" smtClean="0"/>
              <a:t>И девятая планета — под названием Плутон!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Астрономия для детей. Планеты солнечной системы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6287344" cy="35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93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Солнечная система</a:t>
            </a:r>
            <a:endParaRPr lang="ru-RU" sz="2800" dirty="0"/>
          </a:p>
        </p:txBody>
      </p:sp>
      <p:pic>
        <p:nvPicPr>
          <p:cNvPr id="5" name="Рисунок 4" descr="1433264449_sol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142984"/>
            <a:ext cx="7239051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3 ноября 1957 года </a:t>
            </a:r>
            <a:br>
              <a:rPr lang="ru-RU" sz="3600" dirty="0" smtClean="0"/>
            </a:br>
            <a:r>
              <a:rPr lang="ru-RU" sz="3100" dirty="0" smtClean="0"/>
              <a:t>первый полет в космос совершила собака Лайка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df0975a903735c8d31b04bc53f3378d_i-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53" y="1628800"/>
            <a:ext cx="3714761" cy="4870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Белка и Стрелка</a:t>
            </a:r>
            <a:endParaRPr lang="ru-RU" sz="3200" dirty="0"/>
          </a:p>
        </p:txBody>
      </p:sp>
      <p:pic>
        <p:nvPicPr>
          <p:cNvPr id="4" name="Рисунок 3" descr="img 55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857232"/>
            <a:ext cx="4938573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2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12 апреля 1961 года</a:t>
            </a:r>
            <a:br>
              <a:rPr lang="ru-RU" sz="2800" dirty="0" smtClean="0"/>
            </a:br>
            <a:r>
              <a:rPr lang="ru-RU" sz="2800" dirty="0" smtClean="0"/>
              <a:t> первый человек в мире полетел в космос.</a:t>
            </a:r>
            <a:br>
              <a:rPr lang="ru-RU" sz="2800" dirty="0" smtClean="0"/>
            </a:br>
            <a:r>
              <a:rPr lang="ru-RU" sz="2800" dirty="0" smtClean="0"/>
              <a:t>Гагарин Юрий Алексеевич.</a:t>
            </a:r>
            <a:endParaRPr lang="ru-RU" sz="2800" dirty="0"/>
          </a:p>
        </p:txBody>
      </p:sp>
      <p:pic>
        <p:nvPicPr>
          <p:cNvPr id="5" name="Рисунок 4" descr="SoshlemaYurijaGagarinafotoshopomstyorlinadpisSSS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263285"/>
            <a:ext cx="4238638" cy="4942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Юрий Гагарин</a:t>
            </a:r>
            <a:br>
              <a:rPr lang="ru-RU" sz="2800" dirty="0" smtClean="0"/>
            </a:br>
            <a:r>
              <a:rPr lang="ru-RU" sz="2800" dirty="0" smtClean="0"/>
              <a:t>Автор: Владимир Степанов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В космической ракете,</a:t>
            </a:r>
            <a:br>
              <a:rPr lang="ru-RU" dirty="0" smtClean="0"/>
            </a:br>
            <a:r>
              <a:rPr lang="ru-RU" dirty="0" smtClean="0"/>
              <a:t>С названием "Восток"</a:t>
            </a:r>
            <a:br>
              <a:rPr lang="ru-RU" dirty="0" smtClean="0"/>
            </a:br>
            <a:r>
              <a:rPr lang="ru-RU" dirty="0" smtClean="0"/>
              <a:t>Он первым на планете,</a:t>
            </a:r>
            <a:br>
              <a:rPr lang="ru-RU" dirty="0" smtClean="0"/>
            </a:br>
            <a:r>
              <a:rPr lang="ru-RU" dirty="0" smtClean="0"/>
              <a:t>Подняться к звёздам смог.</a:t>
            </a:r>
            <a:br>
              <a:rPr lang="ru-RU" dirty="0" smtClean="0"/>
            </a:br>
            <a:r>
              <a:rPr lang="ru-RU" dirty="0" smtClean="0"/>
              <a:t>Поёт об этом песни</a:t>
            </a:r>
            <a:br>
              <a:rPr lang="ru-RU" dirty="0" smtClean="0"/>
            </a:br>
            <a:r>
              <a:rPr lang="ru-RU" dirty="0" smtClean="0"/>
              <a:t>Весенняя капель:</a:t>
            </a:r>
            <a:br>
              <a:rPr lang="ru-RU" dirty="0" smtClean="0"/>
            </a:br>
            <a:r>
              <a:rPr lang="ru-RU" dirty="0" smtClean="0"/>
              <a:t>Навеки будут вместе</a:t>
            </a:r>
            <a:br>
              <a:rPr lang="ru-RU" dirty="0" smtClean="0"/>
            </a:br>
            <a:r>
              <a:rPr lang="ru-RU" dirty="0" smtClean="0"/>
              <a:t>Гагарин и апрель.</a:t>
            </a:r>
            <a:endParaRPr lang="ru-RU" dirty="0"/>
          </a:p>
        </p:txBody>
      </p:sp>
      <p:pic>
        <p:nvPicPr>
          <p:cNvPr id="4" name="Рисунок 3" descr="http://upload.wikimedia.org/wikipedia/commons/thumb/2/2b/Russia-Moscow-VDNH-Rocket_R-7-1.jpg/200px-Russia-Moscow-VDNH-Rocket_R-7-1.jpg">
            <a:hlinkClick r:id="rId2" tooltip="&quot;Копия ракеты Р-7 в Москве на ВДНХ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00808"/>
            <a:ext cx="288032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1857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/>
              <a:t>   18 марта 1965 г. —</a:t>
            </a:r>
          </a:p>
          <a:p>
            <a:pPr algn="ctr">
              <a:buFont typeface="Arial" charset="0"/>
              <a:buNone/>
            </a:pPr>
            <a:r>
              <a:rPr lang="ru-RU" dirty="0" smtClean="0"/>
              <a:t> совершён первый выход человека в открытый космос с корабля Восход-2 </a:t>
            </a:r>
          </a:p>
          <a:p>
            <a:endParaRPr lang="ru-RU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2996952"/>
            <a:ext cx="2498666" cy="3517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96136" y="4437112"/>
            <a:ext cx="2093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Алексей </a:t>
            </a:r>
          </a:p>
          <a:p>
            <a:r>
              <a:rPr lang="ru-RU" sz="4000" dirty="0" smtClean="0"/>
              <a:t>Леонов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224622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Первая женщина космонавт – Валентина Терешкова</a:t>
            </a:r>
            <a:endParaRPr lang="ru-RU" sz="2800" dirty="0"/>
          </a:p>
        </p:txBody>
      </p:sp>
      <p:pic>
        <p:nvPicPr>
          <p:cNvPr id="4" name="Рисунок 3" descr="image_image_13271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14422"/>
            <a:ext cx="6738985" cy="5054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52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Солнечная система</vt:lpstr>
      <vt:lpstr>3 ноября 1957 года  первый полет в космос совершила собака Лайка.</vt:lpstr>
      <vt:lpstr>Белка и Стрелка</vt:lpstr>
      <vt:lpstr>12 апреля 1961 года  первый человек в мире полетел в космос. Гагарин Юрий Алексеевич.</vt:lpstr>
      <vt:lpstr>Юрий Гагарин Автор: Владимир Степанов</vt:lpstr>
      <vt:lpstr>Презентация PowerPoint</vt:lpstr>
      <vt:lpstr>Первая женщина космонавт – Валентина Терешкова</vt:lpstr>
      <vt:lpstr>ОДЕЖДА КОСМОНАВТОВ</vt:lpstr>
      <vt:lpstr>КАК ПИТАЮТСЯ КОСМОНАВТЫ</vt:lpstr>
      <vt:lpstr>Планеты Автор: Аркадий Хайт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HOME</cp:lastModifiedBy>
  <cp:revision>18</cp:revision>
  <dcterms:created xsi:type="dcterms:W3CDTF">2016-04-10T10:16:04Z</dcterms:created>
  <dcterms:modified xsi:type="dcterms:W3CDTF">2023-05-10T21:05:10Z</dcterms:modified>
</cp:coreProperties>
</file>